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handoutMasterIdLst>
    <p:handoutMasterId r:id="rId11"/>
  </p:handoutMasterIdLst>
  <p:sldIdLst>
    <p:sldId id="256" r:id="rId3"/>
    <p:sldId id="266" r:id="rId4"/>
    <p:sldId id="270" r:id="rId5"/>
    <p:sldId id="265" r:id="rId6"/>
    <p:sldId id="272" r:id="rId7"/>
    <p:sldId id="274" r:id="rId8"/>
    <p:sldId id="268" r:id="rId9"/>
    <p:sldId id="273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17FCE2-D1B5-4470-A897-2713A2F6F8DE}" v="208" dt="2021-03-02T23:20:45.4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16" autoAdjust="0"/>
    <p:restoredTop sz="96636" autoAdjust="0"/>
  </p:normalViewPr>
  <p:slideViewPr>
    <p:cSldViewPr snapToGrid="0" snapToObjects="1">
      <p:cViewPr varScale="1">
        <p:scale>
          <a:sx n="84" d="100"/>
          <a:sy n="84" d="100"/>
        </p:scale>
        <p:origin x="31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AE3B3E-782A-9745-8E84-372F7B6771BF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71C0A-6FC9-E54E-92BE-11816E6C8A1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0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2192" y="822995"/>
            <a:ext cx="7265534" cy="2972717"/>
          </a:xfrm>
        </p:spPr>
        <p:txBody>
          <a:bodyPr>
            <a:noAutofit/>
          </a:bodyPr>
          <a:lstStyle>
            <a:lvl1pPr algn="l">
              <a:defRPr sz="7800">
                <a:solidFill>
                  <a:srgbClr val="00A6D6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2192" y="4271063"/>
            <a:ext cx="7067378" cy="1367736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15834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87433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13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2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-3990281" y="558212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05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62A2416-1570-3849-86F9-07F78746E1B2}" type="datetimeFigureOut">
              <a:rPr lang="en-US" smtClean="0"/>
              <a:t>3/2/2021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832CF66-B496-874C-8E08-71A5E0622B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5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emf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3106" y="274638"/>
            <a:ext cx="71064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3106" y="1600200"/>
            <a:ext cx="7106464" cy="464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 dirty="0">
              <a:latin typeface="Tahoma" pitchFamily="34" charset="0"/>
            </a:endParaRPr>
          </a:p>
        </p:txBody>
      </p:sp>
      <p:pic>
        <p:nvPicPr>
          <p:cNvPr id="8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35832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7" name="Afbeelding 2" descr="TUDelft_LogoZWART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6651560" y="6420935"/>
            <a:ext cx="23163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rgbClr val="00A6D6"/>
                </a:solidFill>
                <a:latin typeface="Arial"/>
                <a:ea typeface="+mn-ea"/>
                <a:cs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557312C-2AB5-4E4E-8F57-D0081D5FE9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442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9" r:id="rId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00A6D6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A6D6"/>
        </a:buClr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0784" y="1385316"/>
            <a:ext cx="7050024" cy="123444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latin typeface="Arial"/>
                <a:cs typeface="Arial"/>
              </a:rPr>
              <a:t>Crowd activity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80240" y="3886200"/>
            <a:ext cx="5892160" cy="1752600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latin typeface="Arial"/>
                <a:cs typeface="Arial"/>
              </a:rPr>
              <a:t>N. </a:t>
            </a:r>
            <a:r>
              <a:rPr lang="en-US" sz="2400" dirty="0" err="1">
                <a:latin typeface="Arial"/>
                <a:cs typeface="Arial"/>
              </a:rPr>
              <a:t>Mandlik</a:t>
            </a:r>
            <a:endParaRPr lang="en-US" sz="2400" dirty="0">
              <a:latin typeface="Arial"/>
              <a:cs typeface="Arial"/>
            </a:endParaRPr>
          </a:p>
          <a:p>
            <a:pPr algn="l"/>
            <a:r>
              <a:rPr lang="en-US" sz="2400" dirty="0"/>
              <a:t>K.L. Cserna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795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29016"/>
            <a:ext cx="7106464" cy="464816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Probe + Non-probe packets</a:t>
            </a:r>
          </a:p>
          <a:p>
            <a:r>
              <a:rPr lang="en-US" dirty="0"/>
              <a:t>Threshold on RSSI</a:t>
            </a:r>
          </a:p>
          <a:p>
            <a:r>
              <a:rPr lang="en-US" dirty="0"/>
              <a:t>Hardware</a:t>
            </a:r>
          </a:p>
          <a:p>
            <a:pPr lvl="1"/>
            <a:r>
              <a:rPr lang="en-US" dirty="0"/>
              <a:t>Pi 4</a:t>
            </a:r>
          </a:p>
          <a:p>
            <a:pPr lvl="1"/>
            <a:r>
              <a:rPr lang="en-US" dirty="0" err="1"/>
              <a:t>WiFi</a:t>
            </a:r>
            <a:r>
              <a:rPr lang="en-US" dirty="0"/>
              <a:t> Adapter</a:t>
            </a:r>
          </a:p>
          <a:p>
            <a:r>
              <a:rPr lang="en-US" dirty="0"/>
              <a:t>Software</a:t>
            </a:r>
          </a:p>
          <a:p>
            <a:pPr lvl="1"/>
            <a:r>
              <a:rPr lang="en-US" dirty="0"/>
              <a:t>Ubuntu 20.10</a:t>
            </a:r>
          </a:p>
          <a:p>
            <a:pPr lvl="1"/>
            <a:r>
              <a:rPr lang="en-US" dirty="0" err="1"/>
              <a:t>Dumpcap</a:t>
            </a:r>
            <a:endParaRPr lang="en-US" dirty="0"/>
          </a:p>
          <a:p>
            <a:pPr lvl="1"/>
            <a:r>
              <a:rPr lang="en-US" dirty="0"/>
              <a:t>Python</a:t>
            </a:r>
          </a:p>
          <a:p>
            <a:r>
              <a:rPr lang="en-US" dirty="0"/>
              <a:t>5 Scenes</a:t>
            </a:r>
          </a:p>
        </p:txBody>
      </p:sp>
      <p:pic>
        <p:nvPicPr>
          <p:cNvPr id="5" name="Kép 4" descr="A képen szöveg, beltéri, elektronika látható&#10;&#10;Automatikusan generált leírás">
            <a:extLst>
              <a:ext uri="{FF2B5EF4-FFF2-40B4-BE49-F238E27FC236}">
                <a16:creationId xmlns:a16="http://schemas.microsoft.com/office/drawing/2014/main" id="{61D15E63-94A2-4AB7-9D93-19F3317FB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56516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23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3A44F13-A5CE-4CDF-9DD8-DCCDD5A3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Scenes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7C83A3-7F00-4D0C-98DB-AFBC8D3C6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3106" y="1408494"/>
            <a:ext cx="7106464" cy="4648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24h measurement at each scene</a:t>
            </a:r>
          </a:p>
          <a:p>
            <a:r>
              <a:rPr lang="en-US" dirty="0"/>
              <a:t>Delft Station Bicycle Parking 1</a:t>
            </a:r>
          </a:p>
          <a:p>
            <a:pPr lvl="1"/>
            <a:r>
              <a:rPr lang="en-US" dirty="0"/>
              <a:t>Weekday</a:t>
            </a:r>
          </a:p>
          <a:p>
            <a:pPr lvl="1"/>
            <a:r>
              <a:rPr lang="en-US" dirty="0"/>
              <a:t>Weekend</a:t>
            </a:r>
          </a:p>
        </p:txBody>
      </p:sp>
      <p:pic>
        <p:nvPicPr>
          <p:cNvPr id="4" name="Tartalom helye 8">
            <a:extLst>
              <a:ext uri="{FF2B5EF4-FFF2-40B4-BE49-F238E27FC236}">
                <a16:creationId xmlns:a16="http://schemas.microsoft.com/office/drawing/2014/main" id="{E7CE151F-0116-43C3-88EF-1810C1E4B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266" y="3346704"/>
            <a:ext cx="3897209" cy="2926080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9C28EE88-8B48-4A57-BBFC-C83BFD0C72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4803" y="3346704"/>
            <a:ext cx="3897208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42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Scenes</a:t>
            </a:r>
          </a:p>
        </p:txBody>
      </p:sp>
      <p:pic>
        <p:nvPicPr>
          <p:cNvPr id="13" name="Ábra 12">
            <a:extLst>
              <a:ext uri="{FF2B5EF4-FFF2-40B4-BE49-F238E27FC236}">
                <a16:creationId xmlns:a16="http://schemas.microsoft.com/office/drawing/2014/main" id="{C3136C04-EF2F-411F-B1DD-117ABE268F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4803" y="265812"/>
            <a:ext cx="3897208" cy="2926080"/>
          </a:xfrm>
          <a:prstGeom prst="rect">
            <a:avLst/>
          </a:prstGeom>
        </p:spPr>
      </p:pic>
      <p:pic>
        <p:nvPicPr>
          <p:cNvPr id="15" name="Ábra 14">
            <a:extLst>
              <a:ext uri="{FF2B5EF4-FFF2-40B4-BE49-F238E27FC236}">
                <a16:creationId xmlns:a16="http://schemas.microsoft.com/office/drawing/2014/main" id="{67608C01-8429-4F96-AD32-E3ED3B29BF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4792" y="3365309"/>
            <a:ext cx="3897208" cy="2926080"/>
          </a:xfrm>
          <a:prstGeom prst="rect">
            <a:avLst/>
          </a:prstGeom>
        </p:spPr>
      </p:pic>
      <p:sp>
        <p:nvSpPr>
          <p:cNvPr id="17" name="Tartalom helye 16">
            <a:extLst>
              <a:ext uri="{FF2B5EF4-FFF2-40B4-BE49-F238E27FC236}">
                <a16:creationId xmlns:a16="http://schemas.microsoft.com/office/drawing/2014/main" id="{0B13B9BA-B16B-4D82-828D-A055A1AE9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66018"/>
            <a:ext cx="8358329" cy="4525963"/>
          </a:xfrm>
        </p:spPr>
        <p:txBody>
          <a:bodyPr/>
          <a:lstStyle/>
          <a:p>
            <a:r>
              <a:rPr lang="en-US" dirty="0"/>
              <a:t>Residential Building</a:t>
            </a:r>
          </a:p>
          <a:p>
            <a:pPr lvl="1"/>
            <a:r>
              <a:rPr lang="en-US" dirty="0"/>
              <a:t>Bicycle Parking</a:t>
            </a:r>
          </a:p>
          <a:p>
            <a:pPr lvl="1"/>
            <a:r>
              <a:rPr lang="en-US" dirty="0"/>
              <a:t>Corridor</a:t>
            </a:r>
          </a:p>
          <a:p>
            <a:pPr lvl="1"/>
            <a:r>
              <a:rPr lang="en-US" dirty="0"/>
              <a:t>Mailbox Room</a:t>
            </a:r>
            <a:endParaRPr lang="hu-HU" dirty="0"/>
          </a:p>
        </p:txBody>
      </p:sp>
      <p:pic>
        <p:nvPicPr>
          <p:cNvPr id="18" name="Tartalom helye 4">
            <a:extLst>
              <a:ext uri="{FF2B5EF4-FFF2-40B4-BE49-F238E27FC236}">
                <a16:creationId xmlns:a16="http://schemas.microsoft.com/office/drawing/2014/main" id="{9617D33B-DC5F-4F3E-B069-985CC99E86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84803" y="3365309"/>
            <a:ext cx="3897209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64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A5EA2EE-D154-46C9-BA39-FAE6A4758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358328" cy="1143000"/>
          </a:xfrm>
        </p:spPr>
        <p:txBody>
          <a:bodyPr anchor="ctr">
            <a:normAutofit/>
          </a:bodyPr>
          <a:lstStyle/>
          <a:p>
            <a:r>
              <a:rPr lang="en-US" dirty="0"/>
              <a:t>Means of detection</a:t>
            </a:r>
            <a:endParaRPr lang="hu-HU" dirty="0"/>
          </a:p>
        </p:txBody>
      </p:sp>
      <p:pic>
        <p:nvPicPr>
          <p:cNvPr id="19" name="Graphic 19">
            <a:extLst>
              <a:ext uri="{FF2B5EF4-FFF2-40B4-BE49-F238E27FC236}">
                <a16:creationId xmlns:a16="http://schemas.microsoft.com/office/drawing/2014/main" id="{FE93CCBF-C0FA-4EF9-9A9D-062FA2432A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97" y="1565677"/>
            <a:ext cx="4148355" cy="4086351"/>
          </a:xfrm>
          <a:prstGeom prst="rect">
            <a:avLst/>
          </a:prstGeom>
        </p:spPr>
      </p:pic>
      <p:pic>
        <p:nvPicPr>
          <p:cNvPr id="20" name="Graphic 20">
            <a:extLst>
              <a:ext uri="{FF2B5EF4-FFF2-40B4-BE49-F238E27FC236}">
                <a16:creationId xmlns:a16="http://schemas.microsoft.com/office/drawing/2014/main" id="{9D5DC604-0F5C-43F6-B5B7-D14F1F687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5332" y="1562680"/>
            <a:ext cx="4174350" cy="40852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63C411D-ECF8-4AB9-8DB5-FE5670CF9F0D}"/>
              </a:ext>
            </a:extLst>
          </p:cNvPr>
          <p:cNvSpPr txBox="1"/>
          <p:nvPr/>
        </p:nvSpPr>
        <p:spPr>
          <a:xfrm>
            <a:off x="1000845" y="5265483"/>
            <a:ext cx="298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Delft Station Bicycle Parking 1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783FCE-DE44-4D37-99AB-E1752FD7BDC0}"/>
              </a:ext>
            </a:extLst>
          </p:cNvPr>
          <p:cNvSpPr txBox="1"/>
          <p:nvPr/>
        </p:nvSpPr>
        <p:spPr>
          <a:xfrm>
            <a:off x="5169434" y="5265482"/>
            <a:ext cx="298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cs typeface="Calibri"/>
              </a:rPr>
              <a:t>Residential Building Corridor</a:t>
            </a:r>
          </a:p>
        </p:txBody>
      </p:sp>
    </p:spTree>
    <p:extLst>
      <p:ext uri="{BB962C8B-B14F-4D97-AF65-F5344CB8AC3E}">
        <p14:creationId xmlns:p14="http://schemas.microsoft.com/office/powerpoint/2010/main" val="3691362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Ábra 8">
            <a:extLst>
              <a:ext uri="{FF2B5EF4-FFF2-40B4-BE49-F238E27FC236}">
                <a16:creationId xmlns:a16="http://schemas.microsoft.com/office/drawing/2014/main" id="{2AF1758F-4A72-4C65-BFE1-874E87693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011" r="13904" b="11208"/>
          <a:stretch/>
        </p:blipFill>
        <p:spPr>
          <a:xfrm>
            <a:off x="4572000" y="1525422"/>
            <a:ext cx="4389120" cy="429768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5EA2EE-D154-46C9-BA39-FAE6A475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 address vendors</a:t>
            </a:r>
            <a:endParaRPr lang="hu-HU" dirty="0"/>
          </a:p>
        </p:txBody>
      </p:sp>
      <p:pic>
        <p:nvPicPr>
          <p:cNvPr id="7" name="Ábra 6">
            <a:extLst>
              <a:ext uri="{FF2B5EF4-FFF2-40B4-BE49-F238E27FC236}">
                <a16:creationId xmlns:a16="http://schemas.microsoft.com/office/drawing/2014/main" id="{949770E8-6281-4AC5-AAD0-C8F7094CB8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0130" r="13400" b="11470"/>
          <a:stretch/>
        </p:blipFill>
        <p:spPr>
          <a:xfrm>
            <a:off x="274320" y="1525422"/>
            <a:ext cx="4297680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063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/>
          <a:stretch/>
        </p:blipFill>
        <p:spPr>
          <a:xfrm>
            <a:off x="0" y="0"/>
            <a:ext cx="9193470" cy="6858000"/>
          </a:xfrm>
        </p:spPr>
      </p:pic>
      <p:pic>
        <p:nvPicPr>
          <p:cNvPr id="8" name="Afbeelding 2" descr="TUDelft_LogoZWART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DFF94A97-6E02-4883-AB2E-B717712269E2}"/>
              </a:ext>
            </a:extLst>
          </p:cNvPr>
          <p:cNvSpPr/>
          <p:nvPr/>
        </p:nvSpPr>
        <p:spPr>
          <a:xfrm>
            <a:off x="751293" y="1515610"/>
            <a:ext cx="412368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600" dirty="0">
                <a:latin typeface="Arial"/>
                <a:ea typeface="ヒラギノ角ゴ ProN W3" charset="0"/>
                <a:cs typeface="Arial"/>
                <a:sym typeface="Tahoma" charset="0"/>
              </a:rPr>
              <a:t>Questions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7163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5B85BACC-F6E1-47E8-A347-B48D111698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35808"/>
            <a:ext cx="8358329" cy="7863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2000" dirty="0"/>
              <a:t>https://gitlab.ewi.tudelft.nl/et4394/2020-2021/wn-group-08</a:t>
            </a:r>
          </a:p>
        </p:txBody>
      </p:sp>
    </p:spTree>
    <p:extLst>
      <p:ext uri="{BB962C8B-B14F-4D97-AF65-F5344CB8AC3E}">
        <p14:creationId xmlns:p14="http://schemas.microsoft.com/office/powerpoint/2010/main" val="299696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U Delft">
      <a:dk1>
        <a:sysClr val="windowText" lastClr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65</Words>
  <Application>Microsoft Office PowerPoint</Application>
  <PresentationFormat>On-screen Show (4:3)</PresentationFormat>
  <Paragraphs>26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0" baseType="lpstr">
      <vt:lpstr>Office Theme</vt:lpstr>
      <vt:lpstr>Custom Design</vt:lpstr>
      <vt:lpstr>Crowd activity monitoring</vt:lpstr>
      <vt:lpstr>Method</vt:lpstr>
      <vt:lpstr>Scenes</vt:lpstr>
      <vt:lpstr>Scenes</vt:lpstr>
      <vt:lpstr>Means of detection</vt:lpstr>
      <vt:lpstr>MAC address vendors</vt:lpstr>
      <vt:lpstr>PowerPoint Presentation</vt:lpstr>
      <vt:lpstr>PowerPoint Presentation</vt:lpstr>
    </vt:vector>
  </TitlesOfParts>
  <Company>TU Delft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de Been   </dc:creator>
  <cp:lastModifiedBy>Koppány Cserna</cp:lastModifiedBy>
  <cp:revision>93</cp:revision>
  <dcterms:created xsi:type="dcterms:W3CDTF">2015-07-09T11:57:30Z</dcterms:created>
  <dcterms:modified xsi:type="dcterms:W3CDTF">2021-03-02T23:21:37Z</dcterms:modified>
</cp:coreProperties>
</file>